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9" r:id="rId1"/>
  </p:sldMasterIdLst>
  <p:sldIdLst>
    <p:sldId id="256" r:id="rId2"/>
    <p:sldId id="257" r:id="rId3"/>
    <p:sldId id="265" r:id="rId4"/>
    <p:sldId id="264" r:id="rId5"/>
    <p:sldId id="267" r:id="rId6"/>
    <p:sldId id="258" r:id="rId7"/>
    <p:sldId id="259" r:id="rId8"/>
    <p:sldId id="260" r:id="rId9"/>
    <p:sldId id="261" r:id="rId10"/>
    <p:sldId id="262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3" autoAdjust="0"/>
    <p:restoredTop sz="94660"/>
  </p:normalViewPr>
  <p:slideViewPr>
    <p:cSldViewPr snapToGrid="0">
      <p:cViewPr varScale="1">
        <p:scale>
          <a:sx n="61" d="100"/>
          <a:sy n="61" d="100"/>
        </p:scale>
        <p:origin x="96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367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035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7399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65349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036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569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729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369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026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01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33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506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542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250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835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774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043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9CA6FCAA-2BF9-4CB8-976F-24E71F61501D}" type="datetimeFigureOut">
              <a:rPr lang="en-US" smtClean="0"/>
              <a:t>10/18/2024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588D5-BC2A-4971-A0F2-074676433B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8496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0" r:id="rId1"/>
    <p:sldLayoutId id="2147483871" r:id="rId2"/>
    <p:sldLayoutId id="2147483872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0" r:id="rId11"/>
    <p:sldLayoutId id="2147483881" r:id="rId12"/>
    <p:sldLayoutId id="2147483882" r:id="rId13"/>
    <p:sldLayoutId id="2147483883" r:id="rId14"/>
    <p:sldLayoutId id="2147483884" r:id="rId15"/>
    <p:sldLayoutId id="2147483885" r:id="rId16"/>
    <p:sldLayoutId id="214748388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B5F57-F7FE-B2F2-8C10-ED5E082D1E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4142" y="-315310"/>
            <a:ext cx="8825658" cy="438281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Project: Plastics</a:t>
            </a:r>
            <a:br>
              <a:rPr lang="en-US" dirty="0"/>
            </a:br>
            <a:r>
              <a:rPr lang="en-US" dirty="0"/>
              <a:t>Data Source</a:t>
            </a:r>
            <a:r>
              <a:rPr lang="en-US" sz="6700" dirty="0"/>
              <a:t>: Plastic pollution</a:t>
            </a:r>
            <a:br>
              <a:rPr lang="en-US" sz="6700" dirty="0"/>
            </a:br>
            <a:r>
              <a:rPr lang="en-US" sz="3100" dirty="0"/>
              <a:t>Category: Agriculture &amp; Climate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CA79D-C9AF-BF3B-6E0A-EB57F6C3C3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335517"/>
            <a:ext cx="8825658" cy="165537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Group 1</a:t>
            </a:r>
          </a:p>
          <a:p>
            <a:r>
              <a:rPr lang="en-US" dirty="0"/>
              <a:t>members: </a:t>
            </a:r>
          </a:p>
          <a:p>
            <a:r>
              <a:rPr lang="en-US" dirty="0"/>
              <a:t>1.Maureen </a:t>
            </a:r>
            <a:r>
              <a:rPr lang="en-US" dirty="0" err="1"/>
              <a:t>wachinga</a:t>
            </a:r>
            <a:r>
              <a:rPr lang="en-US" dirty="0"/>
              <a:t> Gichuki</a:t>
            </a:r>
          </a:p>
          <a:p>
            <a:r>
              <a:rPr lang="en-US" dirty="0"/>
              <a:t>2. James </a:t>
            </a:r>
            <a:r>
              <a:rPr lang="en-US" dirty="0" err="1"/>
              <a:t>mwangi</a:t>
            </a:r>
            <a:endParaRPr lang="en-US" dirty="0"/>
          </a:p>
          <a:p>
            <a:r>
              <a:rPr lang="en-US" dirty="0"/>
              <a:t>3. Lucy </a:t>
            </a:r>
            <a:r>
              <a:rPr lang="en-US" dirty="0" err="1"/>
              <a:t>njeri</a:t>
            </a:r>
            <a:r>
              <a:rPr lang="en-US" dirty="0"/>
              <a:t> </a:t>
            </a:r>
            <a:r>
              <a:rPr lang="en-US" dirty="0" err="1"/>
              <a:t>sophia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707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77C583-AA84-89BE-D902-45B734333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416" y="532427"/>
            <a:ext cx="5819903" cy="579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82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FC792AA-2E5C-0AFB-F99D-460987863607}"/>
              </a:ext>
            </a:extLst>
          </p:cNvPr>
          <p:cNvSpPr txBox="1"/>
          <p:nvPr/>
        </p:nvSpPr>
        <p:spPr>
          <a:xfrm>
            <a:off x="646386" y="504496"/>
            <a:ext cx="1040524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 dirty="0"/>
          </a:p>
          <a:p>
            <a:r>
              <a:rPr lang="en-US" b="1" dirty="0"/>
              <a:t>Solutions</a:t>
            </a:r>
            <a:r>
              <a:rPr lang="en-US" dirty="0"/>
              <a:t>: </a:t>
            </a:r>
          </a:p>
          <a:p>
            <a:r>
              <a:rPr lang="en-US" dirty="0"/>
              <a:t>Reducing plastic pollution involves strategies like improving waste management, promoting recycling, banning single-use plastics, and encouraging alternatives such as biodegradable materials.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endParaRPr lang="en-US" dirty="0"/>
          </a:p>
          <a:p>
            <a:r>
              <a:rPr lang="en-US" b="1" dirty="0"/>
              <a:t>Awareness and Action</a:t>
            </a:r>
            <a:r>
              <a:rPr lang="en-US" dirty="0"/>
              <a:t>: </a:t>
            </a:r>
          </a:p>
          <a:p>
            <a:r>
              <a:rPr lang="en-US" dirty="0"/>
              <a:t>Public awareness campaigns, community clean-ups, and policy changes can help combat plastic pollution on local and global scales.</a:t>
            </a:r>
          </a:p>
          <a:p>
            <a:r>
              <a:rPr lang="en-US" dirty="0"/>
              <a:t>Addressing this issue requires collective effort from individuals, communities, businesses, and governments.</a:t>
            </a:r>
          </a:p>
        </p:txBody>
      </p:sp>
    </p:spTree>
    <p:extLst>
      <p:ext uri="{BB962C8B-B14F-4D97-AF65-F5344CB8AC3E}">
        <p14:creationId xmlns:p14="http://schemas.microsoft.com/office/powerpoint/2010/main" val="2266852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CBB38-7098-3D1B-54D8-83E8E8033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60638"/>
            <a:ext cx="8464850" cy="1013254"/>
          </a:xfrm>
        </p:spPr>
        <p:txBody>
          <a:bodyPr/>
          <a:lstStyle/>
          <a:p>
            <a:r>
              <a:rPr lang="en-US" sz="5400" b="1" u="sng" dirty="0"/>
              <a:t>PLASTIC</a:t>
            </a:r>
            <a:r>
              <a:rPr lang="en-US" b="1" u="sng" dirty="0"/>
              <a:t> </a:t>
            </a:r>
            <a:r>
              <a:rPr lang="en-US" sz="5400" b="1" u="sng" dirty="0"/>
              <a:t>POLLUTION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58E10BF-02AD-5FA3-8CA7-D0C85D48AE0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1937" r="31937"/>
          <a:stretch>
            <a:fillRect/>
          </a:stretch>
        </p:blipFill>
        <p:spPr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2C274A-5A71-4BF8-07AB-B607C587C5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52248" y="1173891"/>
            <a:ext cx="7235947" cy="3413875"/>
          </a:xfrm>
        </p:spPr>
        <p:txBody>
          <a:bodyPr>
            <a:normAutofit/>
          </a:bodyPr>
          <a:lstStyle/>
          <a:p>
            <a:r>
              <a:rPr lang="en-US" sz="1800" dirty="0"/>
              <a:t>Plastic pollution is a significant environmental issue resulting from the accumulation of plastic products in the environment.</a:t>
            </a:r>
          </a:p>
          <a:p>
            <a:r>
              <a:rPr lang="en-US" sz="1800" dirty="0"/>
              <a:t> </a:t>
            </a:r>
          </a:p>
          <a:p>
            <a:r>
              <a:rPr lang="en-US" sz="1800" b="1" dirty="0"/>
              <a:t>Sources  of pollution.</a:t>
            </a:r>
            <a:endParaRPr lang="en-US" sz="1800" dirty="0"/>
          </a:p>
          <a:p>
            <a:r>
              <a:rPr lang="en-US" sz="1800" dirty="0"/>
              <a:t> Plastic pollution mainly comes from single-use plastics, such as bags, bottles, straws, and packaging materials. Industrial activities and improper waste management also contribute.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29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47254B-524A-1CD4-8B8A-28C66EABF588}"/>
              </a:ext>
            </a:extLst>
          </p:cNvPr>
          <p:cNvSpPr txBox="1"/>
          <p:nvPr/>
        </p:nvSpPr>
        <p:spPr>
          <a:xfrm>
            <a:off x="551793" y="117693"/>
            <a:ext cx="968002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b="1" dirty="0"/>
              <a:t>Impact on Wildlife</a:t>
            </a:r>
            <a:r>
              <a:rPr lang="en-US" dirty="0"/>
              <a:t>: </a:t>
            </a:r>
          </a:p>
          <a:p>
            <a:endParaRPr lang="en-US" dirty="0"/>
          </a:p>
          <a:p>
            <a:r>
              <a:rPr lang="en-US" dirty="0"/>
              <a:t>Animals can ingest plastic or become entangled in it, leading to injury or death. Microplastics can enter the food chain, affecting a wide range of species.</a:t>
            </a:r>
          </a:p>
          <a:p>
            <a:endParaRPr lang="en-US" b="1" dirty="0"/>
          </a:p>
          <a:p>
            <a:r>
              <a:rPr lang="en-US" b="1" dirty="0"/>
              <a:t>Environmental Effects</a:t>
            </a:r>
            <a:r>
              <a:rPr lang="en-US" dirty="0"/>
              <a:t>:</a:t>
            </a:r>
          </a:p>
          <a:p>
            <a:r>
              <a:rPr lang="en-US" dirty="0"/>
              <a:t> Plastics can take hundreds of years to decompose, leading to long-term environmental damage. They can release toxic substances into the soil and water.</a:t>
            </a:r>
          </a:p>
          <a:p>
            <a:endParaRPr lang="en-US" dirty="0"/>
          </a:p>
          <a:p>
            <a:r>
              <a:rPr lang="en-US" b="1" dirty="0"/>
              <a:t>Human Health</a:t>
            </a:r>
            <a:r>
              <a:rPr lang="en-US" dirty="0"/>
              <a:t>:</a:t>
            </a:r>
          </a:p>
          <a:p>
            <a:r>
              <a:rPr lang="en-US" dirty="0"/>
              <a:t> Microplastics have been found in drinking water and food, raising concerns about potential health impacts on humans.</a:t>
            </a:r>
          </a:p>
        </p:txBody>
      </p:sp>
    </p:spTree>
    <p:extLst>
      <p:ext uri="{BB962C8B-B14F-4D97-AF65-F5344CB8AC3E}">
        <p14:creationId xmlns:p14="http://schemas.microsoft.com/office/powerpoint/2010/main" val="210450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A4C73D-96D9-CE09-0FB4-76B1E3942C58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0" y="141288"/>
            <a:ext cx="10391775" cy="6853237"/>
          </a:xfrm>
        </p:spPr>
        <p:txBody>
          <a:bodyPr/>
          <a:lstStyle/>
          <a:p>
            <a:r>
              <a:rPr lang="en-US" dirty="0"/>
              <a:t>Definition of terms.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6E50327-CE52-1ECA-0D60-F4ED0BD56561}"/>
              </a:ext>
            </a:extLst>
          </p:cNvPr>
          <p:cNvGraphicFramePr>
            <a:graphicFrameLocks noGrp="1"/>
          </p:cNvGraphicFramePr>
          <p:nvPr/>
        </p:nvGraphicFramePr>
        <p:xfrm>
          <a:off x="662152" y="740978"/>
          <a:ext cx="9616965" cy="5975129"/>
        </p:xfrm>
        <a:graphic>
          <a:graphicData uri="http://schemas.openxmlformats.org/drawingml/2006/table">
            <a:tbl>
              <a:tblPr/>
              <a:tblGrid>
                <a:gridCol w="2587305">
                  <a:extLst>
                    <a:ext uri="{9D8B030D-6E8A-4147-A177-3AD203B41FA5}">
                      <a16:colId xmlns:a16="http://schemas.microsoft.com/office/drawing/2014/main" val="756120341"/>
                    </a:ext>
                  </a:extLst>
                </a:gridCol>
                <a:gridCol w="7029660">
                  <a:extLst>
                    <a:ext uri="{9D8B030D-6E8A-4147-A177-3AD203B41FA5}">
                      <a16:colId xmlns:a16="http://schemas.microsoft.com/office/drawing/2014/main" val="4080592414"/>
                    </a:ext>
                  </a:extLst>
                </a:gridCol>
              </a:tblGrid>
              <a:tr h="1120547"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hdpe</a:t>
                      </a:r>
                      <a:endParaRPr lang="en-US" sz="1600" dirty="0">
                        <a:ln>
                          <a:noFill/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High density polyethylene count (Plastic milk containers, plastic bags, bottle caps, trash cans, oil cans, plastic lumber, toolboxes, supplement containers)</a:t>
                      </a: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66565664"/>
                  </a:ext>
                </a:extLst>
              </a:tr>
              <a:tr h="910072"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ldpe</a:t>
                      </a:r>
                      <a:endParaRPr lang="en-US" sz="1600" dirty="0">
                        <a:ln>
                          <a:noFill/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Low density polyethylene count (Plastic bags, Ziploc bags, buckets, squeeze bottles, plastic tubes, chopping boards)</a:t>
                      </a: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96998079"/>
                  </a:ext>
                </a:extLst>
              </a:tr>
              <a:tr h="304226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o</a:t>
                      </a: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Category marked other count</a:t>
                      </a: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2838418"/>
                  </a:ext>
                </a:extLst>
              </a:tr>
              <a:tr h="699595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pet</a:t>
                      </a: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Polyester plastic count (Polyester fibers, soft drink bottles, food containers (also see plastic bottles)</a:t>
                      </a: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50772618"/>
                  </a:ext>
                </a:extLst>
              </a:tr>
              <a:tr h="1120547"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pp</a:t>
                      </a: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Polypropylene count (Flower pots, bumpers, car interior trim, industrial fibers, carry-out beverage cups, microwavable food containers, DVD keep cases)</a:t>
                      </a: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24860661"/>
                  </a:ext>
                </a:extLst>
              </a:tr>
              <a:tr h="1120547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ps</a:t>
                      </a: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Polystyrene count (Toys, video cassettes, ashtrays, trunks, beverage/food coolers, beer cups, wine and champagne cups, carry-out food containers, Styrofoam)</a:t>
                      </a: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94034144"/>
                  </a:ext>
                </a:extLst>
              </a:tr>
              <a:tr h="699595">
                <a:tc>
                  <a:txBody>
                    <a:bodyPr/>
                    <a:lstStyle/>
                    <a:p>
                      <a:pPr algn="l"/>
                      <a:r>
                        <a:rPr lang="en-US" sz="160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pvc</a:t>
                      </a:r>
                      <a:endParaRPr lang="en-US" sz="1600" dirty="0">
                        <a:ln>
                          <a:noFill/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</a:rPr>
                        <a:t>PVC plastic count (Window frames, bottles for chemicals, flooring, plumbing pipes)</a:t>
                      </a:r>
                    </a:p>
                  </a:txBody>
                  <a:tcPr marL="49362" marR="49362" marT="24681" marB="2468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62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006635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8532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BD61F-A7B8-7102-AA6D-561231BE3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346" y="232001"/>
            <a:ext cx="9404723" cy="1092302"/>
          </a:xfrm>
        </p:spPr>
        <p:txBody>
          <a:bodyPr/>
          <a:lstStyle/>
          <a:p>
            <a:r>
              <a:rPr lang="en-US" sz="4400" dirty="0"/>
              <a:t>ER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E2859C-2299-C85E-F3B1-16B206268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49" y="1024759"/>
            <a:ext cx="11561654" cy="5601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25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819103-3D23-0455-82CE-61527420BB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607" y="732266"/>
            <a:ext cx="7724647" cy="521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5388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6304BE-1A67-9D44-9F22-E5DCD21A04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011" y="658340"/>
            <a:ext cx="8340811" cy="556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509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913B7A-EA9B-B1A3-395D-95A57AFF4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099" y="1303638"/>
            <a:ext cx="10592785" cy="369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075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92C8285-D3BE-AC88-42FE-06E001A5D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963" y="490614"/>
            <a:ext cx="8501448" cy="5405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29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177</TotalTime>
  <Words>404</Words>
  <Application>Microsoft Office PowerPoint</Application>
  <PresentationFormat>Widescreen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Project: Plastics Data Source: Plastic pollution Category: Agriculture &amp; Climate</vt:lpstr>
      <vt:lpstr>PLASTIC POLLUTION</vt:lpstr>
      <vt:lpstr>PowerPoint Presentation</vt:lpstr>
      <vt:lpstr>PowerPoint Presentation</vt:lpstr>
      <vt:lpstr>ER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MAUREEN Gichuki</dc:creator>
  <cp:lastModifiedBy>MAUREEN Gichuki</cp:lastModifiedBy>
  <cp:revision>5</cp:revision>
  <dcterms:created xsi:type="dcterms:W3CDTF">2024-10-18T16:40:44Z</dcterms:created>
  <dcterms:modified xsi:type="dcterms:W3CDTF">2024-10-18T19:37:54Z</dcterms:modified>
</cp:coreProperties>
</file>

<file path=docProps/thumbnail.jpeg>
</file>